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2.xml" ContentType="application/vnd.openxmlformats-officedocument.presentationml.slide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879f2b2bb1cd42e7"/>
  </p:sldMasterIdLst>
  <p:sldIdLst>
    <p:sldId id="257" r:id="Rb23d6312d41c4adf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879f2b2bb1cd42e7" /><Relationship Type="http://schemas.openxmlformats.org/officeDocument/2006/relationships/theme" Target="/ppt/slideMasters/theme/theme2.xml" Id="R2b903ecea6a94337" /><Relationship Type="http://schemas.openxmlformats.org/officeDocument/2006/relationships/slide" Target="/ppt/slides/slide2.xml" Id="Rb23d6312d41c4adf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faf0482fd1254615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d965266755d240c8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c0804adc384e48c6" /><Relationship Type="http://schemas.openxmlformats.org/officeDocument/2006/relationships/slideMaster" Target="/ppt/slideMasters/slideMaster2.xml" Id="R0c89624b946d41b9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b7e20ef40c34f11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c0804adc384e48c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80aede5ea6ee47e3" /><Relationship Type="http://schemas.openxmlformats.org/officeDocument/2006/relationships/slideLayout" Target="/ppt/slideLayouts/slideLayout2.xml" Id="Rf8dcf496ef1547c3" /><Relationship Type="http://schemas.openxmlformats.org/officeDocument/2006/relationships/slideLayout" Target="/ppt/slideLayouts/slideLayout3.xml" Id="Rebff5b596cb449c8" /><Relationship Type="http://schemas.openxmlformats.org/officeDocument/2006/relationships/slideLayout" Target="/ppt/slideLayouts/slideLayout4.xml" Id="R1c7dbee908d34429" /><Relationship Type="http://schemas.openxmlformats.org/officeDocument/2006/relationships/slideLayout" Target="/ppt/slideLayouts/slideLayout5.xml" Id="Rb77543ce52554e6d" /><Relationship Type="http://schemas.openxmlformats.org/officeDocument/2006/relationships/image" Target="/ppt/media/image2.bin" Id="R679e71f4e9cb4ab3" /><Relationship Type="http://schemas.openxmlformats.org/officeDocument/2006/relationships/image" Target="/ppt/media/image.bin" Id="R5dffb5991b9347d3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679e71f4e9cb4ab3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5dffb5991b9347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1c7dbee908d34429"/>
    <p:sldLayoutId id="2147483652" r:id="Rebff5b596cb449c8"/>
    <p:sldLayoutId id="2147483651" r:id="Rf8dcf496ef1547c3"/>
    <p:sldLayoutId id="2147483654" r:id="Rb77543ce52554e6d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7ab0d3fae75d447a" 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Klöver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22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No pages to include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2017-02-01T10:49:07.05Z</dcterms:created>
  <dcterms:modified xsi:type="dcterms:W3CDTF">2017-02-01T10:49:07.05Z</dcterms:modified>
</cp:coreProperties>
</file>